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81" r:id="rId18"/>
    <p:sldId id="279" r:id="rId19"/>
    <p:sldId id="282" r:id="rId20"/>
    <p:sldId id="285" r:id="rId21"/>
    <p:sldId id="284" r:id="rId22"/>
    <p:sldId id="283" r:id="rId23"/>
    <p:sldId id="286" r:id="rId24"/>
    <p:sldId id="269" r:id="rId25"/>
    <p:sldId id="280" r:id="rId26"/>
    <p:sldId id="278" r:id="rId27"/>
    <p:sldId id="27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rtjs.org/" TargetMode="External"/><Relationship Id="rId2" Type="http://schemas.openxmlformats.org/officeDocument/2006/relationships/hyperlink" Target="https://www.k-state.edu/paccats/Contents/PA/PDF/Physical%20Activity%20and%20Controlling%20Weight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sqlalchemy.org/en/13/" TargetMode="External"/><Relationship Id="rId4" Type="http://schemas.openxmlformats.org/officeDocument/2006/relationships/hyperlink" Target="https://flask.palletsprojects.com/en/1.1.x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93E6D-06EA-4735-A806-0F58F81B5E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NutriEntry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0EE8D-0E3D-4DAD-9165-A884F6B7F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CIS 112 Professor Rodriguez</a:t>
            </a:r>
          </a:p>
          <a:p>
            <a:r>
              <a:rPr lang="en-US" dirty="0"/>
              <a:t>By Alejandro Martinez</a:t>
            </a:r>
          </a:p>
        </p:txBody>
      </p:sp>
    </p:spTree>
    <p:extLst>
      <p:ext uri="{BB962C8B-B14F-4D97-AF65-F5344CB8AC3E}">
        <p14:creationId xmlns:p14="http://schemas.microsoft.com/office/powerpoint/2010/main" val="4030337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D6CE23-240D-415B-81B0-F15CE6076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A48-7796-4FE2-8042-B87F1E3A5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ED009-4FA7-4A3F-B64A-86EE7D5C4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FC58165-2D0C-46A8-9039-E47107B79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B394C5-66AD-4654-96DD-5F7A5B282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06BD7-716F-4665-AEF3-99B318822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BCD60-4374-4A11-8591-5D7301E46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Login Page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B203F8-F796-4F45-9BA9-3789A91AD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/>
              <a:t>Like the signup page except that we only require a username and password to login. If the user checks off remember me, they are saved into storage even after they click off of the site.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183F6D-E5D2-4D7C-8710-79270750A4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7164"/>
          <a:stretch/>
        </p:blipFill>
        <p:spPr>
          <a:xfrm>
            <a:off x="6094766" y="647190"/>
            <a:ext cx="4651619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038EEB-6071-4BDA-AA8F-6D46EB56D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67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5553-6ABE-48CF-9DBD-1034996C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with CSS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908FEC-7DEC-471B-9D59-CDFA4E6F4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4474" y="2052638"/>
            <a:ext cx="6553989" cy="3997325"/>
          </a:xfrm>
        </p:spPr>
      </p:pic>
    </p:spTree>
    <p:extLst>
      <p:ext uri="{BB962C8B-B14F-4D97-AF65-F5344CB8AC3E}">
        <p14:creationId xmlns:p14="http://schemas.microsoft.com/office/powerpoint/2010/main" val="306037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365C-5A53-408D-A55C-A2AF4C22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023DCA2-FDB9-4C5C-AF16-E48A39F0E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526" y="2052638"/>
            <a:ext cx="6221885" cy="3997325"/>
          </a:xfrm>
        </p:spPr>
      </p:pic>
    </p:spTree>
    <p:extLst>
      <p:ext uri="{BB962C8B-B14F-4D97-AF65-F5344CB8AC3E}">
        <p14:creationId xmlns:p14="http://schemas.microsoft.com/office/powerpoint/2010/main" val="246384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C6F9-4F0A-49BE-88C1-8E96B59D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Code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63C1F1E-3238-4EC7-A5B1-64A129573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182421"/>
            <a:ext cx="7796212" cy="3737758"/>
          </a:xfrm>
        </p:spPr>
      </p:pic>
    </p:spTree>
    <p:extLst>
      <p:ext uri="{BB962C8B-B14F-4D97-AF65-F5344CB8AC3E}">
        <p14:creationId xmlns:p14="http://schemas.microsoft.com/office/powerpoint/2010/main" val="3008928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D6CE23-240D-415B-81B0-F15CE6076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A48-7796-4FE2-8042-B87F1E3A5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ED009-4FA7-4A3F-B64A-86EE7D5C4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FC58165-2D0C-46A8-9039-E47107B79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B394C5-66AD-4654-96DD-5F7A5B282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06BD7-716F-4665-AEF3-99B318822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DA06D-D3BC-4A7A-8B0D-12775F77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Login Functionality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5F0CEF-D683-4C2D-AAED-622E1AAC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/>
              <a:t>We are using a python library called </a:t>
            </a:r>
            <a:r>
              <a:rPr lang="en-US" sz="1800" dirty="0" err="1"/>
              <a:t>Flask_Login</a:t>
            </a:r>
            <a:r>
              <a:rPr lang="en-US" sz="1800" dirty="0"/>
              <a:t> to create a login class and check if a </a:t>
            </a:r>
            <a:r>
              <a:rPr lang="en-US" sz="1800" dirty="0" err="1"/>
              <a:t>user_id</a:t>
            </a:r>
            <a:r>
              <a:rPr lang="en-US" sz="1800" dirty="0"/>
              <a:t> exists with a password combination that is valid. This lets us use a python decorator to indicate view functions that require login permissions.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F9BD202-1ACD-4F1A-9372-C4AFD8BECD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826" b="1"/>
          <a:stretch/>
        </p:blipFill>
        <p:spPr>
          <a:xfrm>
            <a:off x="6094766" y="647190"/>
            <a:ext cx="4651619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038EEB-6071-4BDA-AA8F-6D46EB56D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6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DA9E8CC-6C73-43E6-AF09-B4B1083BC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6DFF5FD-BEF9-4B06-B7C2-58C5CFC9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A18D1D-88E7-41EF-892F-C99BDEEE5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3E1A2F-E5D7-4888-BA8C-1CDDC7CE2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25649A-4F9D-4D90-8F0A-433D7A1F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CD7BDC-A719-4373-83B6-B5713DB5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Health Stat Calculations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F31202-25B1-43E6-94C1-CDCAFFE33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028B72-5E1F-4092-93C1-4B55D329D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0101" r="-1" b="2145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88507C5-B772-411D-B50E-0C075AD25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7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E0C9-E5A0-40E8-9333-E45B075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Stat Form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1BD65DC1-6FAD-4439-B0A7-8EDFB8C2D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287111"/>
            <a:ext cx="7796212" cy="3528379"/>
          </a:xfrm>
        </p:spPr>
      </p:pic>
    </p:spTree>
    <p:extLst>
      <p:ext uri="{BB962C8B-B14F-4D97-AF65-F5344CB8AC3E}">
        <p14:creationId xmlns:p14="http://schemas.microsoft.com/office/powerpoint/2010/main" val="223180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6CBBD-F3B0-4AD1-91A8-494EE7AE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Metrics Logic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B781D4A-0433-479B-87E5-D7C1421E2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940" y="295275"/>
            <a:ext cx="4405352" cy="529748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735D3A3-5158-4ACB-B2CF-B539B4160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079" y="2659063"/>
            <a:ext cx="505206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35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70B9-C486-4526-9E6F-E626D59B6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Script Graph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5EF917A-268C-41DE-88C2-2EE697FE8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500" y="2052638"/>
            <a:ext cx="7773938" cy="3997325"/>
          </a:xfrm>
        </p:spPr>
      </p:pic>
    </p:spTree>
    <p:extLst>
      <p:ext uri="{BB962C8B-B14F-4D97-AF65-F5344CB8AC3E}">
        <p14:creationId xmlns:p14="http://schemas.microsoft.com/office/powerpoint/2010/main" val="398996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59E3-D7DD-4FAD-A82C-CE7A01E1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Search Page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28805F-888A-4CD5-94B4-4A3168F7E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276620"/>
            <a:ext cx="7796212" cy="3549360"/>
          </a:xfrm>
        </p:spPr>
      </p:pic>
    </p:spTree>
    <p:extLst>
      <p:ext uri="{BB962C8B-B14F-4D97-AF65-F5344CB8AC3E}">
        <p14:creationId xmlns:p14="http://schemas.microsoft.com/office/powerpoint/2010/main" val="790386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24040-DDE5-45B4-91FA-200539A3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Our goal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82450-892F-47F5-907E-DEF749F19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The goal of project </a:t>
            </a:r>
            <a:r>
              <a:rPr lang="en-US" sz="1400" dirty="0" err="1"/>
              <a:t>NutriEntry</a:t>
            </a:r>
            <a:r>
              <a:rPr lang="en-US" sz="1400" dirty="0"/>
              <a:t> is to provide users with an easy to use calorie tracker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 user should be able to register an account, provide their physical stats and be able to see their Total Daily Energy Expenditure(TDEE) along with their remaining calorie count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A user should also be able to get information regarding food based on a search</a:t>
            </a:r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0CD9F275-EEF4-4B17-A9A8-85ABB7928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5745" y="2348779"/>
            <a:ext cx="3373468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57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5844-20DB-4A8A-B693-5B5E0D9D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Search Request Logic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A3A88D8-B264-4B2C-A0AC-B59142770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904" y="2195830"/>
            <a:ext cx="6583680" cy="344424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F07B5-7795-42D7-945C-3BD6D95CB7D5}"/>
              </a:ext>
            </a:extLst>
          </p:cNvPr>
          <p:cNvSpPr txBox="1"/>
          <p:nvPr/>
        </p:nvSpPr>
        <p:spPr>
          <a:xfrm>
            <a:off x="7829550" y="2195830"/>
            <a:ext cx="3067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be able to get data for a food search we need to reach out to an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am using edamame to request nutritional data from 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parse the data but first need to send a payload to tell the </a:t>
            </a:r>
            <a:r>
              <a:rPr lang="en-US" dirty="0" err="1"/>
              <a:t>api</a:t>
            </a:r>
            <a:r>
              <a:rPr lang="en-US" dirty="0"/>
              <a:t> exactly what food I would like to request </a:t>
            </a:r>
          </a:p>
        </p:txBody>
      </p:sp>
    </p:spTree>
    <p:extLst>
      <p:ext uri="{BB962C8B-B14F-4D97-AF65-F5344CB8AC3E}">
        <p14:creationId xmlns:p14="http://schemas.microsoft.com/office/powerpoint/2010/main" val="1996384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11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3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0" name="Picture 15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1" name="Rectangle 17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34A18-2978-440C-B385-A61D1E83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Search Logic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124F29-D084-45BA-B164-A08635E5D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90816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After I parse the information with my </a:t>
            </a:r>
            <a:r>
              <a:rPr lang="en-US" sz="1600" dirty="0" err="1"/>
              <a:t>get_food_data</a:t>
            </a:r>
            <a:r>
              <a:rPr lang="en-US" sz="1600" dirty="0"/>
              <a:t> function I want to be able to submit the information for all of that food to my database. </a:t>
            </a:r>
          </a:p>
          <a:p>
            <a:r>
              <a:rPr lang="en-US" sz="1600" dirty="0"/>
              <a:t>Set the required data from the SQL Alchemy Models and then I can submit the information to my database</a:t>
            </a:r>
          </a:p>
          <a:p>
            <a:endParaRPr lang="en-US" sz="1600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FEE65F0-A113-4486-932F-5E9F1F0666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003" b="-2"/>
          <a:stretch/>
        </p:blipFill>
        <p:spPr>
          <a:xfrm>
            <a:off x="5432992" y="2348779"/>
            <a:ext cx="4818974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4" name="Rectangle 23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73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24A1565-B7E1-4C59-84A2-5831F1160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8B134C-47B2-49B8-B810-2931B20EA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50BD34-8417-42DB-BEA7-96B1E4156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E04A24D-ECF7-4024-BAC2-981BA69C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1C3D135-9831-45A9-8FBE-2A2548C8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8375ABF-52E0-4C78-B2CF-0A949D7D8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1FAE3-2DA7-4F58-963F-A2856BEC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/>
              <a:t>Search Results</a:t>
            </a:r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0C764152-8874-4951-BEFB-6584115EF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r>
              <a:rPr lang="en-US" sz="1800" dirty="0"/>
              <a:t>These are the search results for Lasagna</a:t>
            </a:r>
          </a:p>
          <a:p>
            <a:r>
              <a:rPr lang="en-US" sz="1800" dirty="0"/>
              <a:t>The data is being generated by an API called Edamame</a:t>
            </a:r>
          </a:p>
          <a:p>
            <a:r>
              <a:rPr lang="en-US" sz="1800" dirty="0"/>
              <a:t>I am parsing and displaying the data that is most relevant to a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AF82E-FE1B-449B-98C8-EF38A16B5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68" y="739354"/>
            <a:ext cx="3994617" cy="537995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4BB1BDF-EAFF-49B6-ABF3-7F9B3201C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42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A3BAA-13DD-4435-87C0-53DD427C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 Capture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FD29283-AE57-4FCB-B901-666F6642E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This is a screenshot of my database after doing that search</a:t>
            </a:r>
          </a:p>
          <a:p>
            <a:r>
              <a:rPr lang="en-US" sz="1600" dirty="0"/>
              <a:t>I am saving the foods that I get information for by using a common query term</a:t>
            </a:r>
          </a:p>
          <a:p>
            <a:r>
              <a:rPr lang="en-US" sz="1600" dirty="0"/>
              <a:t>If a </a:t>
            </a:r>
            <a:r>
              <a:rPr lang="en-US" sz="1600" dirty="0" err="1"/>
              <a:t>query_term</a:t>
            </a:r>
            <a:r>
              <a:rPr lang="en-US" sz="1600" dirty="0"/>
              <a:t> has already been searched by any user then I don’t need to make another API call and duplicate data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028A0-32B5-4762-81E4-5D3DAE30E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644" y="2348779"/>
            <a:ext cx="4177670" cy="337346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10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A12F-9BFE-4F29-AD69-210BAC16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0B73-906F-4AD7-953A-36B656E1E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Features to be implemented soon:</a:t>
            </a:r>
          </a:p>
          <a:p>
            <a:pPr lvl="1"/>
            <a:r>
              <a:rPr lang="en-US" dirty="0"/>
              <a:t>Submitting food to your diary, tracking the nutritional data and subtracting the caloric intake from existing TDEE</a:t>
            </a:r>
          </a:p>
          <a:p>
            <a:pPr lvl="1"/>
            <a:r>
              <a:rPr lang="en-US" dirty="0"/>
              <a:t>Deployment on Heroku</a:t>
            </a:r>
          </a:p>
          <a:p>
            <a:pPr lvl="1"/>
            <a:r>
              <a:rPr lang="en-US" dirty="0"/>
              <a:t>Documentations and comments</a:t>
            </a:r>
          </a:p>
          <a:p>
            <a:r>
              <a:rPr lang="en-US" dirty="0"/>
              <a:t>The latest updates have brought in a variety of changes</a:t>
            </a:r>
          </a:p>
          <a:p>
            <a:pPr lvl="1"/>
            <a:r>
              <a:rPr lang="en-US" dirty="0"/>
              <a:t>Sign up page has been altered</a:t>
            </a:r>
          </a:p>
          <a:p>
            <a:pPr lvl="1"/>
            <a:r>
              <a:rPr lang="en-US" dirty="0"/>
              <a:t>Search food functionality has been implemented</a:t>
            </a:r>
          </a:p>
          <a:p>
            <a:pPr lvl="1"/>
            <a:r>
              <a:rPr lang="en-US" dirty="0"/>
              <a:t>A learning page has been added for users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2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A26E-1FAF-4104-8E7D-3E3E36A0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4FBCF-A42D-4C00-AC64-B891F1525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some failures with my current design that I still need to fix:</a:t>
            </a:r>
          </a:p>
          <a:p>
            <a:pPr lvl="1"/>
            <a:r>
              <a:rPr lang="en-US" dirty="0"/>
              <a:t>Regarding certain routes I need to ensure that a login is required on most routes except the learning and landing pages. </a:t>
            </a:r>
          </a:p>
          <a:p>
            <a:pPr lvl="1"/>
            <a:r>
              <a:rPr lang="en-US" dirty="0"/>
              <a:t>A user should have a health stats summary before being able to submit a search for a food</a:t>
            </a:r>
          </a:p>
          <a:p>
            <a:pPr lvl="1"/>
            <a:r>
              <a:rPr lang="en-US" dirty="0"/>
              <a:t>I am currently not allowing a user to select a searched food to be able to submit a new health entry along with the date and food data </a:t>
            </a:r>
          </a:p>
          <a:p>
            <a:pPr lvl="1"/>
            <a:r>
              <a:rPr lang="en-US" dirty="0"/>
              <a:t>Duplicate food searches cause errors and crash the program</a:t>
            </a:r>
          </a:p>
          <a:p>
            <a:pPr lvl="1"/>
            <a:r>
              <a:rPr lang="en-US" dirty="0"/>
              <a:t>CSS needs a bit of an overhaul</a:t>
            </a:r>
          </a:p>
        </p:txBody>
      </p:sp>
    </p:spTree>
    <p:extLst>
      <p:ext uri="{BB962C8B-B14F-4D97-AF65-F5344CB8AC3E}">
        <p14:creationId xmlns:p14="http://schemas.microsoft.com/office/powerpoint/2010/main" val="410615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FFA5-EB2C-4432-B21F-965CA3BEB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48203-568E-4774-B746-854B81B2B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Health Calculations : </a:t>
            </a:r>
            <a:r>
              <a:rPr lang="en-US" dirty="0">
                <a:hlinkClick r:id="rId2"/>
              </a:rPr>
              <a:t>https://www.k-state.edu/paccats/Contents/PA/PDF/Physical%20Activity%20and%20Controlling%20Weight.pdf</a:t>
            </a:r>
            <a:endParaRPr lang="en-US" dirty="0"/>
          </a:p>
          <a:p>
            <a:r>
              <a:rPr lang="en-US" dirty="0"/>
              <a:t>Chart JS Library for Graphs: </a:t>
            </a:r>
            <a:r>
              <a:rPr lang="en-US" dirty="0">
                <a:hlinkClick r:id="rId3"/>
              </a:rPr>
              <a:t>https://www.chartjs.org/</a:t>
            </a:r>
            <a:endParaRPr lang="en-US" dirty="0"/>
          </a:p>
          <a:p>
            <a:r>
              <a:rPr lang="en-US" dirty="0"/>
              <a:t>Flask sources: </a:t>
            </a:r>
            <a:br>
              <a:rPr lang="en-US" dirty="0"/>
            </a:br>
            <a:r>
              <a:rPr lang="en-US" dirty="0"/>
              <a:t>https://flask-login.readthedocs.io/en/latest/</a:t>
            </a:r>
            <a:br>
              <a:rPr lang="en-US" dirty="0"/>
            </a:br>
            <a:r>
              <a:rPr lang="en-US" dirty="0">
                <a:hlinkClick r:id="rId4"/>
              </a:rPr>
              <a:t>https://flask.palletsprojects.com/en/1.1.x/</a:t>
            </a:r>
            <a:endParaRPr lang="en-US" dirty="0"/>
          </a:p>
          <a:p>
            <a:r>
              <a:rPr lang="en-US" dirty="0"/>
              <a:t>SQL Alchemy:</a:t>
            </a:r>
            <a:br>
              <a:rPr lang="en-US" dirty="0"/>
            </a:br>
            <a:r>
              <a:rPr lang="en-US" dirty="0">
                <a:hlinkClick r:id="rId5"/>
              </a:rPr>
              <a:t>https://docs.sqlalchemy.org/en/13/</a:t>
            </a:r>
            <a:endParaRPr lang="en-US" dirty="0"/>
          </a:p>
          <a:p>
            <a:r>
              <a:rPr lang="en-US" dirty="0" err="1"/>
              <a:t>Edamam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https://developer.edamam.com/food-database-api-docs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1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3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39" name="Rectangle 21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558A0B6A-DEC0-46AC-8D12-B6E45FCD1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0"/>
            <a:ext cx="12189867" cy="6858001"/>
          </a:xfrm>
          <a:prstGeom prst="rect">
            <a:avLst/>
          </a:prstGeom>
          <a:solidFill>
            <a:schemeClr val="tx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5">
            <a:extLst>
              <a:ext uri="{FF2B5EF4-FFF2-40B4-BE49-F238E27FC236}">
                <a16:creationId xmlns:a16="http://schemas.microsoft.com/office/drawing/2014/main" id="{8C1A506D-EB69-4549-9782-F0EBB2A9A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0362B-DB4D-4E6C-A187-7127E7669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744" y="1437783"/>
            <a:ext cx="7908513" cy="24950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1228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BF4D-29DC-4EB9-950A-FA2B1527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 with no CSS</a:t>
            </a:r>
          </a:p>
        </p:txBody>
      </p:sp>
      <p:pic>
        <p:nvPicPr>
          <p:cNvPr id="5" name="Content Placeholder 4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BA3C122E-FB22-4464-A39E-254DDE187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305146"/>
            <a:ext cx="7796212" cy="3492309"/>
          </a:xfrm>
        </p:spPr>
      </p:pic>
    </p:spTree>
    <p:extLst>
      <p:ext uri="{BB962C8B-B14F-4D97-AF65-F5344CB8AC3E}">
        <p14:creationId xmlns:p14="http://schemas.microsoft.com/office/powerpoint/2010/main" val="4715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64310-4DBE-47DD-9959-B9712650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 with CSS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4F02BE2-BDAB-4C96-B05F-F53D3E56A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363" y="2171304"/>
            <a:ext cx="7796212" cy="3759992"/>
          </a:xfrm>
        </p:spPr>
      </p:pic>
    </p:spTree>
    <p:extLst>
      <p:ext uri="{BB962C8B-B14F-4D97-AF65-F5344CB8AC3E}">
        <p14:creationId xmlns:p14="http://schemas.microsoft.com/office/powerpoint/2010/main" val="267558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540F-1CDF-4DCE-805B-3F167D5F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 Code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F06DC86-1AA9-4653-86E3-6B97A9003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0522" y="2052638"/>
            <a:ext cx="6721893" cy="3997325"/>
          </a:xfrm>
        </p:spPr>
      </p:pic>
    </p:spTree>
    <p:extLst>
      <p:ext uri="{BB962C8B-B14F-4D97-AF65-F5344CB8AC3E}">
        <p14:creationId xmlns:p14="http://schemas.microsoft.com/office/powerpoint/2010/main" val="163614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7370E-44AB-48D1-89AB-27B080CE4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 Code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65C5728-3261-4F9A-8F47-D2024FFFC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091" y="2052638"/>
            <a:ext cx="6726755" cy="3997325"/>
          </a:xfrm>
        </p:spPr>
      </p:pic>
    </p:spTree>
    <p:extLst>
      <p:ext uri="{BB962C8B-B14F-4D97-AF65-F5344CB8AC3E}">
        <p14:creationId xmlns:p14="http://schemas.microsoft.com/office/powerpoint/2010/main" val="347606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A8872-82E2-4705-8218-FE12C85E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Learn about Fasting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7C526E-7732-4A36-9525-6BC8B4B32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I have a page where one can learn all about the benefits of Intermittent Fasting</a:t>
            </a:r>
          </a:p>
          <a:p>
            <a:r>
              <a:rPr lang="en-US" sz="1600" dirty="0"/>
              <a:t>There are many internal links on that page that lead to a specific question based on an FAQ</a:t>
            </a:r>
          </a:p>
          <a:p>
            <a:r>
              <a:rPr lang="en-US" sz="1600" dirty="0"/>
              <a:t>This page can be reached without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2E527-5008-443A-9F50-621C98EE0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992" y="2927149"/>
            <a:ext cx="4818974" cy="221672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D6CE23-240D-415B-81B0-F15CE6076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E66A48-7796-4FE2-8042-B87F1E3A5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ED009-4FA7-4A3F-B64A-86EE7D5C4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FC58165-2D0C-46A8-9039-E47107B79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B394C5-66AD-4654-96DD-5F7A5B282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06BD7-716F-4665-AEF3-99B318822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C71C2-8F07-457B-9941-165A2E49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Sign Up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75ADE-B33A-4ACD-8DD6-5A3C75BCB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/>
              <a:t>We have a form here that creates a user profile based off of the information provided. The username and password are used as part of the login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4EFBF5-FBC0-4DFC-B084-6C1237042B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1615"/>
          <a:stretch/>
        </p:blipFill>
        <p:spPr>
          <a:xfrm>
            <a:off x="6094766" y="647190"/>
            <a:ext cx="4651619" cy="556428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7038EEB-6071-4BDA-AA8F-6D46EB56D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2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89ED3-7BF3-40CB-8297-F7CEB88D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Form with CSS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F6B59-92DC-40F7-8FF4-F35C914D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CA3DD-2598-4DC7-8DA6-D68F264A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12" y="2109266"/>
            <a:ext cx="8985127" cy="40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50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757</Words>
  <Application>Microsoft Office PowerPoint</Application>
  <PresentationFormat>Widescreen</PresentationFormat>
  <Paragraphs>70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MS Shell Dlg 2</vt:lpstr>
      <vt:lpstr>Wingdings</vt:lpstr>
      <vt:lpstr>Wingdings 3</vt:lpstr>
      <vt:lpstr>Madison</vt:lpstr>
      <vt:lpstr>Project NutriEntry</vt:lpstr>
      <vt:lpstr>Our goal</vt:lpstr>
      <vt:lpstr>Landing Page with no CSS</vt:lpstr>
      <vt:lpstr>Landing Page with CSS</vt:lpstr>
      <vt:lpstr>Landing Page Code</vt:lpstr>
      <vt:lpstr>Landing Page Code (cont)</vt:lpstr>
      <vt:lpstr>Learn about Fasting</vt:lpstr>
      <vt:lpstr>Sign Up Page</vt:lpstr>
      <vt:lpstr>Sign Up Form with CSS</vt:lpstr>
      <vt:lpstr>Login Page</vt:lpstr>
      <vt:lpstr>Login with CSS</vt:lpstr>
      <vt:lpstr>Login Code</vt:lpstr>
      <vt:lpstr>Login Code (cont)</vt:lpstr>
      <vt:lpstr>Login Functionality</vt:lpstr>
      <vt:lpstr>Health Stat Calculations</vt:lpstr>
      <vt:lpstr>Health Stat Form</vt:lpstr>
      <vt:lpstr>Health Metrics Logic</vt:lpstr>
      <vt:lpstr>Java Script Graph Code</vt:lpstr>
      <vt:lpstr>Food Search Page</vt:lpstr>
      <vt:lpstr>Food Search Request Logic</vt:lpstr>
      <vt:lpstr>Search Logic</vt:lpstr>
      <vt:lpstr>Search Results</vt:lpstr>
      <vt:lpstr>Data Capture</vt:lpstr>
      <vt:lpstr>Next up</vt:lpstr>
      <vt:lpstr>Known Failures</vt:lpstr>
      <vt:lpstr>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NutriEntry</dc:title>
  <dc:creator>Alejandro Martinez</dc:creator>
  <cp:lastModifiedBy>Alejandro Martinez</cp:lastModifiedBy>
  <cp:revision>5</cp:revision>
  <dcterms:created xsi:type="dcterms:W3CDTF">2020-10-27T05:54:42Z</dcterms:created>
  <dcterms:modified xsi:type="dcterms:W3CDTF">2020-10-27T07:25:47Z</dcterms:modified>
</cp:coreProperties>
</file>